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64E7-36CB-4DA8-A0D1-80298F45FDFC}" type="datetimeFigureOut">
              <a:rPr lang="pl-PL" smtClean="0"/>
              <a:t>2012-08-30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08FB-F827-4839-AA21-EF21CF685AD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64E7-36CB-4DA8-A0D1-80298F45FDFC}" type="datetimeFigureOut">
              <a:rPr lang="pl-PL" smtClean="0"/>
              <a:t>2012-08-30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08FB-F827-4839-AA21-EF21CF685AD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64E7-36CB-4DA8-A0D1-80298F45FDFC}" type="datetimeFigureOut">
              <a:rPr lang="pl-PL" smtClean="0"/>
              <a:t>2012-08-30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08FB-F827-4839-AA21-EF21CF685AD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64E7-36CB-4DA8-A0D1-80298F45FDFC}" type="datetimeFigureOut">
              <a:rPr lang="pl-PL" smtClean="0"/>
              <a:t>2012-08-30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08FB-F827-4839-AA21-EF21CF685AD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64E7-36CB-4DA8-A0D1-80298F45FDFC}" type="datetimeFigureOut">
              <a:rPr lang="pl-PL" smtClean="0"/>
              <a:t>2012-08-30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08FB-F827-4839-AA21-EF21CF685AD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64E7-36CB-4DA8-A0D1-80298F45FDFC}" type="datetimeFigureOut">
              <a:rPr lang="pl-PL" smtClean="0"/>
              <a:t>2012-08-30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08FB-F827-4839-AA21-EF21CF685AD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64E7-36CB-4DA8-A0D1-80298F45FDFC}" type="datetimeFigureOut">
              <a:rPr lang="pl-PL" smtClean="0"/>
              <a:t>2012-08-30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08FB-F827-4839-AA21-EF21CF685AD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64E7-36CB-4DA8-A0D1-80298F45FDFC}" type="datetimeFigureOut">
              <a:rPr lang="pl-PL" smtClean="0"/>
              <a:t>2012-08-30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08FB-F827-4839-AA21-EF21CF685AD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64E7-36CB-4DA8-A0D1-80298F45FDFC}" type="datetimeFigureOut">
              <a:rPr lang="pl-PL" smtClean="0"/>
              <a:t>2012-08-30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08FB-F827-4839-AA21-EF21CF685AD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64E7-36CB-4DA8-A0D1-80298F45FDFC}" type="datetimeFigureOut">
              <a:rPr lang="pl-PL" smtClean="0"/>
              <a:t>2012-08-30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08FB-F827-4839-AA21-EF21CF685AD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64E7-36CB-4DA8-A0D1-80298F45FDFC}" type="datetimeFigureOut">
              <a:rPr lang="pl-PL" smtClean="0"/>
              <a:t>2012-08-30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08FB-F827-4839-AA21-EF21CF685AD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264E7-36CB-4DA8-A0D1-80298F45FDFC}" type="datetimeFigureOut">
              <a:rPr lang="pl-PL" smtClean="0"/>
              <a:t>2012-08-30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A08FB-F827-4839-AA21-EF21CF685AD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/>
          <a:lstStyle/>
          <a:p>
            <a:r>
              <a:rPr lang="en-US" dirty="0"/>
              <a:t>Which is the capital city of Poland?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  <a:ea typeface="Calibri"/>
                <a:cs typeface="Times New Roman"/>
              </a:rPr>
              <a:t> a. </a:t>
            </a:r>
            <a:r>
              <a:rPr lang="pl-PL" dirty="0" err="1">
                <a:solidFill>
                  <a:schemeClr val="tx1"/>
                </a:solidFill>
                <a:ea typeface="Calibri"/>
                <a:cs typeface="Times New Roman"/>
              </a:rPr>
              <a:t>Krakow</a:t>
            </a:r>
            <a:endParaRPr lang="pl-PL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  <a:ea typeface="Calibri"/>
                <a:cs typeface="Times New Roman"/>
              </a:rPr>
              <a:t> b. Gniezno</a:t>
            </a:r>
          </a:p>
          <a:p>
            <a:pPr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  <a:ea typeface="Calibri"/>
                <a:cs typeface="Times New Roman"/>
              </a:rPr>
              <a:t> c. Warsaw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692697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Which</a:t>
            </a:r>
            <a:r>
              <a:rPr lang="pl-PL" smtClean="0"/>
              <a:t> three</a:t>
            </a:r>
            <a:r>
              <a:rPr lang="pl-PL" dirty="0" smtClean="0"/>
              <a:t> </a:t>
            </a:r>
            <a:r>
              <a:rPr lang="pl-PL" dirty="0" err="1" smtClean="0"/>
              <a:t>animals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find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Poland?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a) </a:t>
            </a:r>
            <a:r>
              <a:rPr lang="pl-PL" dirty="0" smtClean="0">
                <a:solidFill>
                  <a:schemeClr val="tx1"/>
                </a:solidFill>
              </a:rPr>
              <a:t>Wolf, Bear, </a:t>
            </a:r>
            <a:r>
              <a:rPr lang="pl-PL" dirty="0" err="1" smtClean="0">
                <a:solidFill>
                  <a:schemeClr val="tx1"/>
                </a:solidFill>
              </a:rPr>
              <a:t>Eagle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Salmon</a:t>
            </a:r>
            <a:r>
              <a:rPr lang="pl-PL" dirty="0" smtClean="0">
                <a:solidFill>
                  <a:schemeClr val="tx1"/>
                </a:solidFill>
              </a:rPr>
              <a:t>, </a:t>
            </a:r>
            <a:r>
              <a:rPr lang="pl-PL" dirty="0" err="1" smtClean="0">
                <a:solidFill>
                  <a:schemeClr val="tx1"/>
                </a:solidFill>
              </a:rPr>
              <a:t>Eagle</a:t>
            </a:r>
            <a:r>
              <a:rPr lang="pl-PL" dirty="0" smtClean="0">
                <a:solidFill>
                  <a:schemeClr val="tx1"/>
                </a:solidFill>
              </a:rPr>
              <a:t>, Reindeer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Seal</a:t>
            </a:r>
            <a:r>
              <a:rPr lang="pl-PL" dirty="0" smtClean="0">
                <a:solidFill>
                  <a:schemeClr val="tx1"/>
                </a:solidFill>
              </a:rPr>
              <a:t>, Lama, </a:t>
            </a:r>
            <a:r>
              <a:rPr lang="pl-PL" dirty="0" err="1" smtClean="0">
                <a:solidFill>
                  <a:schemeClr val="tx1"/>
                </a:solidFill>
              </a:rPr>
              <a:t>Lynx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/>
          <a:lstStyle/>
          <a:p>
            <a:r>
              <a:rPr lang="en-US" dirty="0"/>
              <a:t>Which seven countries have borders with Poland?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2708920"/>
            <a:ext cx="8208912" cy="292988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a. Romania, Bulgaria, Russia, Germany, Finland, Denmark, Moldova.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b. Germany, Russia, Belarus, Czech Republic, Lithuania, Slovakia, Ukraine.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c. Estonia, Sweden, Hungary, Norway, Turkey, Belarus, Russia.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/>
          <a:lstStyle/>
          <a:p>
            <a:r>
              <a:rPr lang="en-US" dirty="0"/>
              <a:t>Which are the highest mountains in Poland?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a. </a:t>
            </a:r>
            <a:r>
              <a:rPr lang="pl-PL" dirty="0" smtClean="0">
                <a:solidFill>
                  <a:schemeClr val="tx1"/>
                </a:solidFill>
              </a:rPr>
              <a:t>Tatry 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 b. Sudety</a:t>
            </a:r>
          </a:p>
          <a:p>
            <a:r>
              <a:rPr lang="pl-PL" dirty="0">
                <a:solidFill>
                  <a:schemeClr val="tx1"/>
                </a:solidFill>
              </a:rPr>
              <a:t> c. Beskidy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/>
          <a:lstStyle/>
          <a:p>
            <a:r>
              <a:rPr lang="en-US" dirty="0"/>
              <a:t>Which is the longest river in Poland?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a. </a:t>
            </a:r>
            <a:r>
              <a:rPr lang="en-US" dirty="0" err="1">
                <a:solidFill>
                  <a:schemeClr val="tx1"/>
                </a:solidFill>
              </a:rPr>
              <a:t>Wisla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b. Odra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c. Bug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/>
          <a:lstStyle/>
          <a:p>
            <a:r>
              <a:rPr lang="en-US" dirty="0"/>
              <a:t>Which animal is on the emblem?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a) Lion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b) Eagle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c) </a:t>
            </a:r>
            <a:r>
              <a:rPr lang="pl-PL" dirty="0" err="1" smtClean="0">
                <a:solidFill>
                  <a:schemeClr val="tx1"/>
                </a:solidFill>
              </a:rPr>
              <a:t>Horse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What is the most popular alcohol in Poland?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a) </a:t>
            </a:r>
            <a:r>
              <a:rPr lang="pl-PL" dirty="0" err="1" smtClean="0">
                <a:solidFill>
                  <a:schemeClr val="tx1"/>
                </a:solidFill>
              </a:rPr>
              <a:t>Wine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pl-PL" dirty="0" smtClean="0">
                <a:solidFill>
                  <a:schemeClr val="tx1"/>
                </a:solidFill>
              </a:rPr>
              <a:t> Whiskey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c)Vodka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What are colors of Polish flag?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a)blue-</a:t>
            </a:r>
            <a:r>
              <a:rPr lang="pl-PL" dirty="0" err="1" smtClean="0">
                <a:solidFill>
                  <a:schemeClr val="tx1"/>
                </a:solidFill>
              </a:rPr>
              <a:t>white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b)</a:t>
            </a:r>
            <a:r>
              <a:rPr lang="pl-PL" dirty="0" err="1" smtClean="0">
                <a:solidFill>
                  <a:schemeClr val="tx1"/>
                </a:solidFill>
              </a:rPr>
              <a:t>white-red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c)red-white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/>
          <a:lstStyle/>
          <a:p>
            <a:r>
              <a:rPr lang="en-US" dirty="0"/>
              <a:t>In what year Poland regained its independence?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a) </a:t>
            </a:r>
            <a:r>
              <a:rPr lang="pl-PL" dirty="0" smtClean="0">
                <a:solidFill>
                  <a:schemeClr val="tx1"/>
                </a:solidFill>
              </a:rPr>
              <a:t>1945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b) 1752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c) 1918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/>
          <a:lstStyle/>
          <a:p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population</a:t>
            </a:r>
            <a:r>
              <a:rPr lang="pl-PL" dirty="0" smtClean="0"/>
              <a:t> of Poland?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a) </a:t>
            </a:r>
            <a:r>
              <a:rPr lang="pl-PL" dirty="0" smtClean="0">
                <a:solidFill>
                  <a:schemeClr val="tx1"/>
                </a:solidFill>
              </a:rPr>
              <a:t>38 mln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b) </a:t>
            </a:r>
            <a:r>
              <a:rPr lang="pl-PL" dirty="0" smtClean="0">
                <a:solidFill>
                  <a:schemeClr val="tx1"/>
                </a:solidFill>
              </a:rPr>
              <a:t>28 mln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c) </a:t>
            </a:r>
            <a:r>
              <a:rPr lang="pl-PL" dirty="0" smtClean="0">
                <a:solidFill>
                  <a:schemeClr val="tx1"/>
                </a:solidFill>
              </a:rPr>
              <a:t>17 mln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227</Words>
  <Application>Microsoft Office PowerPoint</Application>
  <PresentationFormat>Pokaz na ekranie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Which is the capital city of Poland?</vt:lpstr>
      <vt:lpstr>Which seven countries have borders with Poland?</vt:lpstr>
      <vt:lpstr>Which are the highest mountains in Poland?</vt:lpstr>
      <vt:lpstr>Which is the longest river in Poland?</vt:lpstr>
      <vt:lpstr>Which animal is on the emblem?</vt:lpstr>
      <vt:lpstr> What is the most popular alcohol in Poland?</vt:lpstr>
      <vt:lpstr>What are colors of Polish flag? </vt:lpstr>
      <vt:lpstr>In what year Poland regained its independence?</vt:lpstr>
      <vt:lpstr>What is the population of Poland?</vt:lpstr>
      <vt:lpstr>Which three animals you can find in Poland?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is the capital city of Poland?</dc:title>
  <dc:creator>MyKey</dc:creator>
  <cp:lastModifiedBy>MyKey</cp:lastModifiedBy>
  <cp:revision>3</cp:revision>
  <dcterms:created xsi:type="dcterms:W3CDTF">2012-08-30T18:00:25Z</dcterms:created>
  <dcterms:modified xsi:type="dcterms:W3CDTF">2012-08-30T18:20:38Z</dcterms:modified>
</cp:coreProperties>
</file>